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4694" autoAdjust="0"/>
  </p:normalViewPr>
  <p:slideViewPr>
    <p:cSldViewPr snapToGrid="0" showGuides="1">
      <p:cViewPr varScale="1">
        <p:scale>
          <a:sx n="121" d="100"/>
          <a:sy n="121" d="100"/>
        </p:scale>
        <p:origin x="2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57050-CAA4-4AED-A429-6DCC21B8AFB9}" type="datetimeFigureOut">
              <a:rPr lang="de-CH" smtClean="0"/>
              <a:t>12.03.21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307F-6957-4229-AD76-CBE83CCA5B5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0D2B-C0D8-44E9-96AE-1E87B58543FE}" type="datetimeFigureOut">
              <a:rPr lang="de-CH" smtClean="0"/>
              <a:t>12.03.21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3D233-EC95-403A-A4E9-0505E73968D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6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3D233-EC95-403A-A4E9-0505E73968D6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344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214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9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95A0AD-E6E1-45F2-8347-697C8B54568C}" type="datetimeFigureOut">
              <a:rPr lang="de-CH" smtClean="0"/>
              <a:t>12.03.21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9C9C7-D5A6-47B9-969D-EC8B65B4607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401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8663" y="1414463"/>
            <a:ext cx="3081337" cy="24034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818063" y="3141663"/>
            <a:ext cx="3081337" cy="24034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44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3000"/>
                <a:lumOff val="77000"/>
                <a:alpha val="23000"/>
              </a:schemeClr>
            </a:gs>
            <a:gs pos="54000">
              <a:schemeClr val="accent2">
                <a:alpha val="27000"/>
                <a:lumMod val="33000"/>
                <a:lumOff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07768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4000">
                <a:schemeClr val="accent2">
                  <a:alpha val="27000"/>
                  <a:lumMod val="33000"/>
                  <a:lumOff val="67000"/>
                </a:schemeClr>
              </a:gs>
              <a:gs pos="100000">
                <a:schemeClr val="accent3">
                  <a:lumMod val="75000"/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" y="143039"/>
            <a:ext cx="1493084" cy="703882"/>
          </a:xfrm>
          <a:prstGeom prst="rect">
            <a:avLst/>
          </a:prstGeom>
          <a:effectLst>
            <a:outerShdw blurRad="114300" dist="139700" dir="2700000" sx="97000" sy="97000" algn="tl" rotWithShape="0">
              <a:prstClr val="black">
                <a:alpha val="57000"/>
              </a:prstClr>
            </a:outerShdw>
          </a:effectLst>
        </p:spPr>
      </p:pic>
      <p:cxnSp>
        <p:nvCxnSpPr>
          <p:cNvPr id="10" name="Gerader Verbinder 9"/>
          <p:cNvCxnSpPr/>
          <p:nvPr userDrawn="1"/>
        </p:nvCxnSpPr>
        <p:spPr>
          <a:xfrm>
            <a:off x="0" y="6309360"/>
            <a:ext cx="9144000" cy="45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Bild 4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16" y="6376086"/>
            <a:ext cx="2876064" cy="4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2017986" y="161073"/>
            <a:ext cx="6434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Eventi informativi con l’unità mobile di formazione </a:t>
            </a:r>
            <a:r>
              <a:rPr lang="it-IT" sz="2400" b="1" dirty="0"/>
              <a:t>MOBI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17802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2" y="1246328"/>
            <a:ext cx="6292135" cy="47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6145" name="Picture 1" descr="Mobi Info Wislikofen 2008 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1336430"/>
            <a:ext cx="508317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74786" y="5138493"/>
            <a:ext cx="250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Presentazione del </a:t>
            </a:r>
            <a:b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cuneo idraulico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3577" y="1204546"/>
            <a:ext cx="839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Possibilità A </a:t>
            </a:r>
            <a:r>
              <a:rPr lang="it-IT" b="1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Nell’ambito di un giro nel bosco per la popolazione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Giornata delle porte aperte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Evento forestale con il coinvolgimento della collettività</a:t>
            </a:r>
          </a:p>
        </p:txBody>
      </p:sp>
      <p:sp>
        <p:nvSpPr>
          <p:cNvPr id="6" name="Rechteck 5"/>
          <p:cNvSpPr/>
          <p:nvPr/>
        </p:nvSpPr>
        <p:spPr>
          <a:xfrm>
            <a:off x="483577" y="2626571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Forestale di settore, commissione forestale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Corporazioni, consorzi privati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Cooperative di gestione, associazioni venatorie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Organizzazioni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per la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protezione della natura, ecc.</a:t>
            </a:r>
            <a:endParaRPr lang="it-IT" dirty="0"/>
          </a:p>
        </p:txBody>
      </p:sp>
      <p:sp>
        <p:nvSpPr>
          <p:cNvPr id="7" name="Rechteck 6"/>
          <p:cNvSpPr/>
          <p:nvPr/>
        </p:nvSpPr>
        <p:spPr>
          <a:xfrm>
            <a:off x="483577" y="4325595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Obiettivo</a:t>
            </a:r>
            <a:endParaRPr lang="it-IT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Presentazione del valore aggiunto di una formazione forestale nell’ambito del tradizionale giro nel bosco o di occasionali eventi forestali per la popolazione. Ciò permette alle persone che utilizzano la motosega di richiamare l’attenzione su possibili proposte di corsi anche nella loro cerchia di conoscenze.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3577" y="1195215"/>
            <a:ext cx="839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Possibilità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Come postazione nell’ambito di un evento informativo per proprietari di boschi privati</a:t>
            </a:r>
          </a:p>
        </p:txBody>
      </p:sp>
      <p:sp>
        <p:nvSpPr>
          <p:cNvPr id="3" name="Rechteck 2"/>
          <p:cNvSpPr/>
          <p:nvPr/>
        </p:nvSpPr>
        <p:spPr>
          <a:xfrm>
            <a:off x="483577" y="2402368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Forestale di settore, commissione forestale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Corporazioni, consorzi privati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Cooperative di gestione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ecc</a:t>
            </a:r>
            <a:r>
              <a:rPr lang="it-IT" dirty="0">
                <a:latin typeface="Arial" panose="020B0604020202020204" pitchFamily="34" charset="0"/>
              </a:rPr>
              <a:t>.</a:t>
            </a:r>
            <a:endParaRPr lang="it-IT" dirty="0"/>
          </a:p>
        </p:txBody>
      </p:sp>
      <p:sp>
        <p:nvSpPr>
          <p:cNvPr id="4" name="Rechteck 3"/>
          <p:cNvSpPr/>
          <p:nvPr/>
        </p:nvSpPr>
        <p:spPr>
          <a:xfrm>
            <a:off x="483577" y="4246465"/>
            <a:ext cx="8396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Obiettivo</a:t>
            </a:r>
            <a:endParaRPr lang="it-IT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/>
              <a:t>Presentazione del valore aggiunto di una formazione forestale nell’ambito di eventi informativi periodici oppure occasionali per proprietari di boschi privati.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3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3577" y="1204546"/>
            <a:ext cx="83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Possibilità C </a:t>
            </a:r>
            <a:r>
              <a:rPr lang="it-IT" b="1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Evento inteso a promuovere i corsi</a:t>
            </a:r>
          </a:p>
        </p:txBody>
      </p:sp>
      <p:sp>
        <p:nvSpPr>
          <p:cNvPr id="4" name="Rechteck 3"/>
          <p:cNvSpPr/>
          <p:nvPr/>
        </p:nvSpPr>
        <p:spPr>
          <a:xfrm>
            <a:off x="483577" y="2118283"/>
            <a:ext cx="8396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Organizzazione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seguito di un corso, le persone che utilizzano la motosega nel circondario forestale in questione sono invitate personalmente a un evento informativo inerente alla formazione in materia di motosega. </a:t>
            </a:r>
          </a:p>
          <a:p>
            <a:pPr algn="just">
              <a:spcAft>
                <a:spcPts val="0"/>
              </a:spcAft>
            </a:pPr>
            <a:endParaRPr lang="it-IT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3577" y="3698999"/>
            <a:ext cx="8396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de-DE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Destinatari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Proprietari di boschi privati, uffici tecnici, aziende comunali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Cooperative di gestione, vigili del fuoco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Ditte di giardinaggio, imprese edili, aziende di trasformazione del legno o simili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 elettriche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Associazioni venatorie,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Associazioni per la protezione della natura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ecc. </a:t>
            </a:r>
            <a:endParaRPr lang="it-IT" alt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6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3239" y="1129166"/>
            <a:ext cx="8537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Svolgimento</a:t>
            </a:r>
            <a:endParaRPr lang="it-IT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L’unità MOBI è disposta nel luogo d’incontro o nella postazione finale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, nello stesso modo in cui sarebbe impiegata per un corso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Presentazione dell’unità MOBI.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raccoglitore con le nozioni di base (La raccolta del legname) è esposto a titolo di consultazione.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Presentazione della motoseghe e dell’attrezzatura.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Piccola istruzione (es. affilatura della catena utilizzando appositi strumenti).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filmato didattico è proiettato nel corso di tutto l’evento.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programmi dei corsi sono esposti per l’asporto.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possibili date dei corsi nella regione sono fissate.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È possibile l’iscrizione sul posto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Contatto personale delle persone interessate con la direzione die corsi (consegna del biglietto da visita).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L’unità MOBI può essere visitata anche durante la parte conviviale (spuntino).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seconda della portata dell’evento, sul posto ci saranno più capocorso MOBI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 corsisti della località o della regione sono invitati appositamente all’evento e coinvolti nelle esposizioni.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26429" r="13591" b="15764"/>
          <a:stretch/>
        </p:blipFill>
        <p:spPr bwMode="auto">
          <a:xfrm>
            <a:off x="287703" y="1236663"/>
            <a:ext cx="4650055" cy="32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1" y="2507633"/>
            <a:ext cx="4774223" cy="35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87703" y="4528038"/>
            <a:ext cx="2069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I filmati didattici sono gettonati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48649" y="1922858"/>
            <a:ext cx="3176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Il MOBI si presta pure come parete per presentazioni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6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5077" y="18199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3073" name="Picture 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8" y="1345222"/>
            <a:ext cx="508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3723" y="580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307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46" y="2624117"/>
            <a:ext cx="4668716" cy="34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62548" y="5155222"/>
            <a:ext cx="3633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Desta grande interesse l’attrezzatura per il taglio del legname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11567" y="1775499"/>
            <a:ext cx="3219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La possibilità offerta dall’infrastruttura </a:t>
            </a:r>
            <a:r>
              <a:rPr lang="it-IT" sz="1600" dirty="0"/>
              <a:t>dell’unità di formazione lascia il segno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8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pic>
        <p:nvPicPr>
          <p:cNvPr id="4097" name="Picture 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" y="1186962"/>
            <a:ext cx="4375440" cy="32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pic>
        <p:nvPicPr>
          <p:cNvPr id="4101" name="Picture 5" descr="Mobi Info Wislikofen 2008 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233246"/>
            <a:ext cx="508317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19808" y="4466492"/>
            <a:ext cx="3304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Chi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osa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si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cimenta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con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l’affilatura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della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catena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della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motosega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13571" y="1648471"/>
            <a:ext cx="298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Piccole istruzioni destano l’interesse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5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5121" name="Picture 1" descr="Mobi Info Wislikofen 2008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70" y="2409092"/>
            <a:ext cx="508317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5123" name="Picture 3" descr="Mobi Info Wislikofen 2008 0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18516"/>
          <a:stretch/>
        </p:blipFill>
        <p:spPr bwMode="auto">
          <a:xfrm>
            <a:off x="430016" y="1345223"/>
            <a:ext cx="4141984" cy="3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734050" y="1578095"/>
            <a:ext cx="327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Prima del taglio d’abbattimento, è possibile giudicare il lavoro di preparazione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0016" y="4462706"/>
            <a:ext cx="349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Presentazione del metodo d’abbattimento in base all’aspetto dei ceppi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9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470</Words>
  <Application>Microsoft Macintosh PowerPoint</Application>
  <PresentationFormat>Bildschirmpräsentation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Brugg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 Pluess</dc:creator>
  <cp:lastModifiedBy>Nataša Plesničar</cp:lastModifiedBy>
  <cp:revision>47</cp:revision>
  <dcterms:created xsi:type="dcterms:W3CDTF">2016-05-17T09:33:52Z</dcterms:created>
  <dcterms:modified xsi:type="dcterms:W3CDTF">2021-03-12T16:46:27Z</dcterms:modified>
</cp:coreProperties>
</file>